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72943-7D02-41D2-A3DE-F75F4BF5500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6DE53-A5E0-48AA-A091-D353EB2365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Me llamo _______________ Clase 7IM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s-ES" sz="2700" dirty="0" smtClean="0"/>
              <a:t>La fecha es el 8 de febrero del 2012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s-ES" sz="2400" i="1" dirty="0" smtClean="0">
                <a:solidFill>
                  <a:srgbClr val="FF0000"/>
                </a:solidFill>
              </a:rPr>
              <a:t>Propósito # 38 : ¿Que hacemos en la playa?</a:t>
            </a:r>
          </a:p>
          <a:p>
            <a:pPr lvl="0">
              <a:buNone/>
            </a:pPr>
            <a:r>
              <a:rPr lang="es-ES" sz="2400" dirty="0" smtClean="0"/>
              <a:t>Completa las oraciones con el verbo correcto.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/>
              <a:t>Hoy </a:t>
            </a:r>
            <a:r>
              <a:rPr lang="es-ES" sz="2400" dirty="0"/>
              <a:t>nosotros ___________ a la playa. (ir</a:t>
            </a:r>
            <a:r>
              <a:rPr lang="es-ES" sz="24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/>
              <a:t>Ahora yo ______________ en la playa. (nadar</a:t>
            </a:r>
            <a:r>
              <a:rPr lang="es-ES" sz="24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/>
              <a:t>Mi hermano Alex _____________ en el agua. (esquiar</a:t>
            </a:r>
            <a:r>
              <a:rPr lang="es-ES" sz="24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/>
              <a:t>Ellos __________________ </a:t>
            </a:r>
            <a:r>
              <a:rPr lang="es-ES" sz="2400" dirty="0" smtClean="0"/>
              <a:t>.(</a:t>
            </a:r>
            <a:r>
              <a:rPr lang="es-ES" sz="2400" dirty="0"/>
              <a:t>bucear</a:t>
            </a:r>
            <a:r>
              <a:rPr lang="es-ES" sz="2400" dirty="0" smtClean="0"/>
              <a:t>)</a:t>
            </a:r>
          </a:p>
          <a:p>
            <a:pPr marL="457200" indent="-457200">
              <a:buNone/>
            </a:pPr>
            <a:endParaRPr lang="es-ES" sz="2400" dirty="0"/>
          </a:p>
          <a:p>
            <a:pPr marL="457200" indent="-457200">
              <a:buNone/>
            </a:pPr>
            <a:r>
              <a:rPr lang="es-ES" sz="2400" dirty="0" smtClean="0"/>
              <a:t>Ahora dibuja una pintura para ilustrar lo que dice cada oración.</a:t>
            </a:r>
            <a:endParaRPr lang="en-US" sz="2400" dirty="0"/>
          </a:p>
          <a:p>
            <a:pPr marL="457200" lvl="0" indent="-457200">
              <a:buNone/>
            </a:pPr>
            <a:r>
              <a:rPr lang="es-ES" sz="2400" i="1" dirty="0" smtClean="0">
                <a:solidFill>
                  <a:srgbClr val="FF0000"/>
                </a:solidFill>
              </a:rPr>
              <a:t>Por ejemplo:</a:t>
            </a:r>
            <a:br>
              <a:rPr lang="es-ES" sz="2400" i="1" dirty="0" smtClean="0">
                <a:solidFill>
                  <a:srgbClr val="FF0000"/>
                </a:solidFill>
              </a:rPr>
            </a:br>
            <a:endParaRPr lang="es-ES" sz="2400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s-ES" sz="2400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/>
              <a:t>     </a:t>
            </a:r>
            <a:r>
              <a:rPr lang="en-US" sz="2400" dirty="0" smtClean="0"/>
              <a:t>                  </a:t>
            </a:r>
            <a:endParaRPr lang="en-US" sz="2400" dirty="0"/>
          </a:p>
          <a:p>
            <a:pPr>
              <a:buNone/>
            </a:pP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Escribe</a:t>
            </a:r>
            <a:r>
              <a:rPr lang="en-US" dirty="0" smtClean="0"/>
              <a:t> </a:t>
            </a:r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describen</a:t>
            </a:r>
            <a:r>
              <a:rPr lang="en-US" dirty="0" smtClean="0"/>
              <a:t> un </a:t>
            </a:r>
            <a:r>
              <a:rPr lang="en-US" dirty="0" err="1" smtClean="0"/>
              <a:t>día</a:t>
            </a:r>
            <a:r>
              <a:rPr lang="en-US" dirty="0" smtClean="0"/>
              <a:t> </a:t>
            </a:r>
            <a:r>
              <a:rPr lang="en-US" dirty="0" err="1" smtClean="0"/>
              <a:t>típico</a:t>
            </a:r>
            <a:r>
              <a:rPr lang="en-US" dirty="0" smtClean="0"/>
              <a:t> a la playa. </a:t>
            </a:r>
            <a:r>
              <a:rPr lang="en-US" dirty="0" err="1" smtClean="0"/>
              <a:t>Escribe</a:t>
            </a:r>
            <a:r>
              <a:rPr lang="en-US" dirty="0" smtClean="0"/>
              <a:t> los </a:t>
            </a:r>
            <a:r>
              <a:rPr lang="en-US" dirty="0" err="1" smtClean="0"/>
              <a:t>deportes</a:t>
            </a:r>
            <a:r>
              <a:rPr lang="en-US" dirty="0" smtClean="0"/>
              <a:t> </a:t>
            </a:r>
            <a:r>
              <a:rPr lang="en-US" dirty="0" err="1" smtClean="0"/>
              <a:t>diferentes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haces</a:t>
            </a:r>
            <a:r>
              <a:rPr lang="en-US" dirty="0" smtClean="0"/>
              <a:t>. </a:t>
            </a:r>
            <a:r>
              <a:rPr lang="en-US" dirty="0" err="1" smtClean="0"/>
              <a:t>También</a:t>
            </a:r>
            <a:r>
              <a:rPr lang="en-US" dirty="0" smtClean="0"/>
              <a:t>, </a:t>
            </a:r>
            <a:r>
              <a:rPr lang="en-US" dirty="0" err="1" smtClean="0"/>
              <a:t>cuales</a:t>
            </a:r>
            <a:r>
              <a:rPr lang="en-US" dirty="0" smtClean="0"/>
              <a:t>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necesitas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vas a la playa.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Por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ejemplo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Cuando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voy</a:t>
            </a:r>
            <a:r>
              <a:rPr lang="en-US" dirty="0" smtClean="0">
                <a:solidFill>
                  <a:srgbClr val="FF0000"/>
                </a:solidFill>
              </a:rPr>
              <a:t> a la playa, mi </a:t>
            </a:r>
            <a:r>
              <a:rPr lang="en-US" dirty="0" err="1" smtClean="0">
                <a:solidFill>
                  <a:srgbClr val="FF0000"/>
                </a:solidFill>
              </a:rPr>
              <a:t>familia</a:t>
            </a:r>
            <a:r>
              <a:rPr lang="en-US" dirty="0" smtClean="0">
                <a:solidFill>
                  <a:srgbClr val="FF0000"/>
                </a:solidFill>
              </a:rPr>
              <a:t> y </a:t>
            </a:r>
            <a:r>
              <a:rPr lang="en-US" dirty="0" err="1" smtClean="0">
                <a:solidFill>
                  <a:srgbClr val="FF0000"/>
                </a:solidFill>
              </a:rPr>
              <a:t>yo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nadamos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Necesitamos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toallas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playeras</a:t>
            </a:r>
            <a:r>
              <a:rPr lang="en-US" dirty="0" smtClean="0">
                <a:solidFill>
                  <a:srgbClr val="FF0000"/>
                </a:solidFill>
              </a:rPr>
              <a:t> y el </a:t>
            </a:r>
            <a:r>
              <a:rPr lang="en-US" dirty="0" err="1" smtClean="0">
                <a:solidFill>
                  <a:srgbClr val="FF0000"/>
                </a:solidFill>
              </a:rPr>
              <a:t>bloqueador</a:t>
            </a:r>
            <a:r>
              <a:rPr lang="en-US" dirty="0" smtClean="0">
                <a:solidFill>
                  <a:srgbClr val="FF0000"/>
                </a:solidFill>
              </a:rPr>
              <a:t> del sol.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 Me llamo _______________ Clase 7IM La fecha es el 8 de febrero del 2012 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Me llamo _______________ Clase 7IM La fecha es el 8 de febrero del 2012 </dc:title>
  <dc:creator>Sherice</dc:creator>
  <cp:lastModifiedBy>Sherice</cp:lastModifiedBy>
  <cp:revision>1</cp:revision>
  <dcterms:created xsi:type="dcterms:W3CDTF">2012-03-19T14:56:55Z</dcterms:created>
  <dcterms:modified xsi:type="dcterms:W3CDTF">2012-03-19T14:57:37Z</dcterms:modified>
</cp:coreProperties>
</file>